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99" r:id="rId2"/>
    <p:sldId id="289" r:id="rId3"/>
    <p:sldId id="312" r:id="rId4"/>
    <p:sldId id="316" r:id="rId5"/>
    <p:sldId id="311" r:id="rId6"/>
    <p:sldId id="270" r:id="rId7"/>
    <p:sldId id="322" r:id="rId8"/>
    <p:sldId id="323" r:id="rId9"/>
    <p:sldId id="271" r:id="rId10"/>
    <p:sldId id="313" r:id="rId11"/>
    <p:sldId id="314" r:id="rId12"/>
    <p:sldId id="31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>
        <p:scale>
          <a:sx n="76" d="100"/>
          <a:sy n="76" d="100"/>
        </p:scale>
        <p:origin x="-3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7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36036" y="365944"/>
            <a:ext cx="236314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5522" y="1490009"/>
            <a:ext cx="7744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1" y="114575"/>
            <a:ext cx="1979112" cy="490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2719" y="-121490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42" y="914779"/>
            <a:ext cx="9857984" cy="5085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28314" y="5987287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3" y="114575"/>
            <a:ext cx="2054268" cy="599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2719" y="-196646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430" y="713984"/>
            <a:ext cx="8880954" cy="4321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38203" y="5717033"/>
            <a:ext cx="1167425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203" y="4920218"/>
            <a:ext cx="1157404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" y="114575"/>
            <a:ext cx="2204581" cy="490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2719" y="-71386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23" y="814191"/>
            <a:ext cx="9419573" cy="5260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75781" y="5969224"/>
            <a:ext cx="116116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957796"/>
              </p:ext>
            </p:extLst>
          </p:nvPr>
        </p:nvGraphicFramePr>
        <p:xfrm>
          <a:off x="2626608" y="1383288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880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877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43918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8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4316" y="3011170"/>
            <a:ext cx="14192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235" y="3011170"/>
            <a:ext cx="151511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84671" y="3067050"/>
            <a:ext cx="14204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3886" y="3011170"/>
            <a:ext cx="149288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8827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4414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2362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8828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64414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84772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98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6831105" y="2226302"/>
            <a:ext cx="131362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AAC7AF5-8844-48AA-9D2B-CA8B61092605}"/>
              </a:ext>
            </a:extLst>
          </p:cNvPr>
          <p:cNvSpPr txBox="1"/>
          <p:nvPr/>
        </p:nvSpPr>
        <p:spPr>
          <a:xfrm>
            <a:off x="6991502" y="3907760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30" grpId="0"/>
      <p:bldP spid="34" grpId="0"/>
      <p:bldP spid="43" grpId="0"/>
      <p:bldP spid="44" grpId="0"/>
      <p:bldP spid="45" grpId="0"/>
      <p:bldP spid="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904"/>
          <a:stretch>
            <a:fillRect/>
          </a:stretch>
        </p:blipFill>
        <p:spPr>
          <a:xfrm>
            <a:off x="1643576" y="1041010"/>
            <a:ext cx="8904849" cy="521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7121" y="1787539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6721" y="1563394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phà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0526" y="1827179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8726" y="336075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6438" y="3616637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7121" y="4641589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3309" y="4919196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xở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1978" y="1353861"/>
            <a:ext cx="102713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Thủ đô có bờ </a:t>
            </a:r>
            <a:r>
              <a:rPr lang="en-US" sz="5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hồ. 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 bé ở Phú </a:t>
            </a:r>
            <a:r>
              <a:rPr lang="vi-VN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Thọ. Phú </a:t>
            </a:r>
            <a:r>
              <a:rPr lang="vi-VN" sz="5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5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chè, có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2278966" cy="84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538"/>
          <a:stretch>
            <a:fillRect/>
          </a:stretch>
        </p:blipFill>
        <p:spPr>
          <a:xfrm>
            <a:off x="1622476" y="440979"/>
            <a:ext cx="8975188" cy="58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/>
          <p:cNvSpPr/>
          <p:nvPr/>
        </p:nvSpPr>
        <p:spPr>
          <a:xfrm>
            <a:off x="1622476" y="4359056"/>
            <a:ext cx="9099803" cy="23863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22476" y="4215952"/>
            <a:ext cx="87209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hồ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5527"/>
            <a:ext cx="2171014" cy="872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6926" y="2343521"/>
            <a:ext cx="9184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HP001 4 hàng" panose="020B0603050302020204" pitchFamily="34" charset="0"/>
              </a:rPr>
              <a:t>Chia </a:t>
            </a:r>
            <a:r>
              <a:rPr lang="en-US" sz="8000" b="1" err="1">
                <a:latin typeface="HP001 4 hàng" panose="020B0603050302020204" pitchFamily="34" charset="0"/>
              </a:rPr>
              <a:t>quà</a:t>
            </a:r>
            <a:r>
              <a:rPr lang="en-US" sz="8000" b="1">
                <a:latin typeface="HP001 4 hàng" panose="020B0603050302020204" pitchFamily="34" charset="0"/>
              </a:rPr>
              <a:t> </a:t>
            </a:r>
            <a:r>
              <a:rPr lang="en-US" sz="8000" b="1" smtClean="0">
                <a:latin typeface="HP001 4 hàng" panose="020B0603050302020204" pitchFamily="34" charset="0"/>
              </a:rPr>
              <a:t>cho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21904" y="1362066"/>
            <a:ext cx="8492016" cy="2919569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=""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5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54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1873098" y="3464243"/>
              <a:ext cx="83775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dế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mèn</a:t>
              </a:r>
              <a:endPara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1830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1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499" y="676406"/>
            <a:ext cx="9682619" cy="5260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64504" y="5937183"/>
            <a:ext cx="1034649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Mùa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03" y="114576"/>
            <a:ext cx="2642992" cy="561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191</Words>
  <Application>Microsoft Office PowerPoint</Application>
  <PresentationFormat>Custom</PresentationFormat>
  <Paragraphs>47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21AK22</cp:lastModifiedBy>
  <cp:revision>193</cp:revision>
  <dcterms:created xsi:type="dcterms:W3CDTF">2020-08-07T01:41:00Z</dcterms:created>
  <dcterms:modified xsi:type="dcterms:W3CDTF">2024-10-25T14:40:09Z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